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386800" cy="30279975"/>
  <p:notesSz cx="6616700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31800" indent="254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863600" indent="508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295400" indent="762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727200" indent="1016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0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7DDFF"/>
    <a:srgbClr val="C7DDE1"/>
    <a:srgbClr val="CCCCFF"/>
    <a:srgbClr val="009900"/>
    <a:srgbClr val="0033CC"/>
    <a:srgbClr val="99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1" autoAdjust="0"/>
    <p:restoredTop sz="99645" autoAdjust="0"/>
  </p:normalViewPr>
  <p:slideViewPr>
    <p:cSldViewPr>
      <p:cViewPr>
        <p:scale>
          <a:sx n="66" d="100"/>
          <a:sy n="66" d="100"/>
        </p:scale>
        <p:origin x="394" y="38"/>
      </p:cViewPr>
      <p:guideLst>
        <p:guide orient="horz" pos="9537"/>
        <p:guide pos="675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028" y="-102"/>
      </p:cViewPr>
      <p:guideLst>
        <p:guide orient="horz" pos="3126"/>
        <p:guide pos="20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670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5" rIns="90628" bIns="45315" numCol="1" anchor="t" anchorCtr="0" compatLnSpc="1">
            <a:prstTxWarp prst="textNoShape">
              <a:avLst/>
            </a:prstTxWarp>
          </a:bodyPr>
          <a:lstStyle>
            <a:lvl1pPr defTabSz="906463">
              <a:defRPr sz="1200">
                <a:ea typeface="SimSun" pitchFamily="2" charset="-122"/>
              </a:defRPr>
            </a:lvl1pPr>
          </a:lstStyle>
          <a:p>
            <a:pPr>
              <a:defRPr/>
            </a:pPr>
            <a:endParaRPr lang="zh-CN" alt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49675" y="0"/>
            <a:ext cx="28670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5" rIns="90628" bIns="45315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ea typeface="SimSun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670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5" rIns="90628" bIns="45315" numCol="1" anchor="b" anchorCtr="0" compatLnSpc="1">
            <a:prstTxWarp prst="textNoShape">
              <a:avLst/>
            </a:prstTxWarp>
          </a:bodyPr>
          <a:lstStyle>
            <a:lvl1pPr defTabSz="906463">
              <a:defRPr sz="1200">
                <a:ea typeface="SimSun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49675" y="9431338"/>
            <a:ext cx="28670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5" rIns="90628" bIns="45315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ea typeface="SimSun" panose="02010600030101010101" pitchFamily="2" charset="-122"/>
              </a:defRPr>
            </a:lvl1pPr>
          </a:lstStyle>
          <a:p>
            <a:fld id="{929E13C9-D09C-473A-B257-1CC4C9A15AC0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670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PMingLiU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48088" y="0"/>
            <a:ext cx="28670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PMingLiU" pitchFamily="18" charset="-120"/>
              </a:defRPr>
            </a:lvl1pPr>
          </a:lstStyle>
          <a:p>
            <a:pPr>
              <a:defRPr/>
            </a:pPr>
            <a:fld id="{7D279891-1E1E-4D3E-91DE-91871608D8B1}" type="datetimeFigureOut">
              <a:rPr lang="zh-TW" altLang="en-US"/>
              <a:pPr>
                <a:defRPr/>
              </a:pPr>
              <a:t>2021/10/22</a:t>
            </a:fld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93900" y="744538"/>
            <a:ext cx="26289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1988" y="4714875"/>
            <a:ext cx="529272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670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PMingLiU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48088" y="9428163"/>
            <a:ext cx="28670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PMingLiU" pitchFamily="18" charset="-120"/>
              </a:defRPr>
            </a:lvl1pPr>
          </a:lstStyle>
          <a:p>
            <a:fld id="{06792440-7B34-4A75-B94E-5AB03D57B7D5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100" kern="1200">
        <a:solidFill>
          <a:schemeClr val="tx1"/>
        </a:solidFill>
        <a:latin typeface="Calibri" pitchFamily="34" charset="0"/>
        <a:ea typeface="PMingLiU" pitchFamily="18" charset="-120"/>
        <a:cs typeface="新細明體" charset="0"/>
      </a:defRPr>
    </a:lvl1pPr>
    <a:lvl2pPr marL="431800" algn="l" rtl="0" eaLnBrk="0" fontAlgn="base" hangingPunct="0">
      <a:spcBef>
        <a:spcPct val="30000"/>
      </a:spcBef>
      <a:spcAft>
        <a:spcPct val="0"/>
      </a:spcAft>
      <a:defRPr kumimoji="1" sz="1100" kern="1200">
        <a:solidFill>
          <a:schemeClr val="tx1"/>
        </a:solidFill>
        <a:latin typeface="Calibri" pitchFamily="34" charset="0"/>
        <a:ea typeface="PMingLiU" pitchFamily="18" charset="-120"/>
        <a:cs typeface="新細明體" charset="0"/>
      </a:defRPr>
    </a:lvl2pPr>
    <a:lvl3pPr marL="863600" algn="l" rtl="0" eaLnBrk="0" fontAlgn="base" hangingPunct="0">
      <a:spcBef>
        <a:spcPct val="30000"/>
      </a:spcBef>
      <a:spcAft>
        <a:spcPct val="0"/>
      </a:spcAft>
      <a:defRPr kumimoji="1" sz="1100" kern="1200">
        <a:solidFill>
          <a:schemeClr val="tx1"/>
        </a:solidFill>
        <a:latin typeface="Calibri" pitchFamily="34" charset="0"/>
        <a:ea typeface="PMingLiU" pitchFamily="18" charset="-120"/>
        <a:cs typeface="新細明體" charset="0"/>
      </a:defRPr>
    </a:lvl3pPr>
    <a:lvl4pPr marL="1295400" algn="l" rtl="0" eaLnBrk="0" fontAlgn="base" hangingPunct="0">
      <a:spcBef>
        <a:spcPct val="30000"/>
      </a:spcBef>
      <a:spcAft>
        <a:spcPct val="0"/>
      </a:spcAft>
      <a:defRPr kumimoji="1" sz="1100" kern="1200">
        <a:solidFill>
          <a:schemeClr val="tx1"/>
        </a:solidFill>
        <a:latin typeface="Calibri" pitchFamily="34" charset="0"/>
        <a:ea typeface="PMingLiU" pitchFamily="18" charset="-120"/>
        <a:cs typeface="新細明體" charset="0"/>
      </a:defRPr>
    </a:lvl4pPr>
    <a:lvl5pPr marL="1727200" algn="l" rtl="0" eaLnBrk="0" fontAlgn="base" hangingPunct="0">
      <a:spcBef>
        <a:spcPct val="30000"/>
      </a:spcBef>
      <a:spcAft>
        <a:spcPct val="0"/>
      </a:spcAft>
      <a:defRPr kumimoji="1" sz="1100" kern="1200">
        <a:solidFill>
          <a:schemeClr val="tx1"/>
        </a:solidFill>
        <a:latin typeface="Calibri" pitchFamily="34" charset="0"/>
        <a:ea typeface="PMingLiU" pitchFamily="18" charset="-120"/>
        <a:cs typeface="新細明體" charset="0"/>
      </a:defRPr>
    </a:lvl5pPr>
    <a:lvl6pPr marL="2160270" algn="l" defTabSz="8641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92324" algn="l" defTabSz="8641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24378" algn="l" defTabSz="8641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56432" algn="l" defTabSz="8641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9922797-8F40-42A3-90B6-BCE4EE32BB8C}" type="slidenum">
              <a:rPr lang="zh-TW" altLang="en-US" sz="1200">
                <a:ea typeface="PMingLiU" pitchFamily="18" charset="-120"/>
              </a:rPr>
              <a:pPr/>
              <a:t>1</a:t>
            </a:fld>
            <a:endParaRPr lang="en-US" altLang="zh-TW" sz="1200">
              <a:ea typeface="PMingLiU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52A2B-DAAC-4F08-BFF8-396190974406}" type="slidenum">
              <a:rPr lang="en-GB" altLang="zh-CN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399303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7D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3375" y="2690813"/>
            <a:ext cx="18180050" cy="504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14" tIns="147606" rIns="295214" bIns="1476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3375" y="8745538"/>
            <a:ext cx="18180050" cy="1816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14" tIns="147606" rIns="295214" bIns="1476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Master text styles</a:t>
            </a:r>
          </a:p>
          <a:p>
            <a:pPr lvl="1"/>
            <a:r>
              <a:rPr lang="en-GB" altLang="zh-CN" smtClean="0"/>
              <a:t>Second level</a:t>
            </a:r>
          </a:p>
          <a:p>
            <a:pPr lvl="2"/>
            <a:r>
              <a:rPr lang="en-GB" altLang="zh-CN" smtClean="0"/>
              <a:t>Third level</a:t>
            </a:r>
          </a:p>
          <a:p>
            <a:pPr lvl="3"/>
            <a:r>
              <a:rPr lang="en-GB" altLang="zh-CN" smtClean="0"/>
              <a:t>Fourth level</a:t>
            </a:r>
          </a:p>
          <a:p>
            <a:pPr lvl="4"/>
            <a:r>
              <a:rPr lang="en-GB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3375" y="27589163"/>
            <a:ext cx="4456113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14" tIns="147606" rIns="295214" bIns="147606" numCol="1" anchor="t" anchorCtr="0" compatLnSpc="1">
            <a:prstTxWarp prst="textNoShape">
              <a:avLst/>
            </a:prstTxWarp>
          </a:bodyPr>
          <a:lstStyle>
            <a:lvl1pPr>
              <a:defRPr sz="4500">
                <a:ea typeface="SimSun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7263" y="27589163"/>
            <a:ext cx="6772275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14" tIns="147606" rIns="295214" bIns="147606" numCol="1" anchor="t" anchorCtr="0" compatLnSpc="1">
            <a:prstTxWarp prst="textNoShape">
              <a:avLst/>
            </a:prstTxWarp>
          </a:bodyPr>
          <a:lstStyle>
            <a:lvl1pPr algn="ctr">
              <a:defRPr sz="4500">
                <a:ea typeface="SimSun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7313" y="27589163"/>
            <a:ext cx="4456112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14" tIns="147606" rIns="295214" bIns="147606" numCol="1" anchor="t" anchorCtr="0" compatLnSpc="1">
            <a:prstTxWarp prst="textNoShape">
              <a:avLst/>
            </a:prstTxWarp>
          </a:bodyPr>
          <a:lstStyle>
            <a:lvl1pPr algn="r">
              <a:defRPr sz="4500">
                <a:ea typeface="SimSun" panose="02010600030101010101" pitchFamily="2" charset="-122"/>
              </a:defRPr>
            </a:lvl1pPr>
          </a:lstStyle>
          <a:p>
            <a:fld id="{02CD89A0-9E8B-4D72-8015-E2FD86F4CC66}" type="slidenum">
              <a:rPr lang="en-GB" altLang="zh-CN"/>
              <a:pPr/>
              <a:t>‹#›</a:t>
            </a:fld>
            <a:endParaRPr lang="en-GB" altLang="zh-CN"/>
          </a:p>
        </p:txBody>
      </p:sp>
      <p:sp>
        <p:nvSpPr>
          <p:cNvPr id="1031" name="角丸四角形 6"/>
          <p:cNvSpPr>
            <a:spLocks noChangeArrowheads="1"/>
          </p:cNvSpPr>
          <p:nvPr userDrawn="1"/>
        </p:nvSpPr>
        <p:spPr bwMode="auto">
          <a:xfrm>
            <a:off x="468313" y="3043238"/>
            <a:ext cx="20450175" cy="26282650"/>
          </a:xfrm>
          <a:prstGeom prst="roundRect">
            <a:avLst>
              <a:gd name="adj" fmla="val 3079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ea typeface="MS PGothic" pitchFamily="34" charset="-128"/>
        </a:defRPr>
      </a:lvl2pPr>
      <a:lvl3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ea typeface="MS PGothic" pitchFamily="34" charset="-128"/>
        </a:defRPr>
      </a:lvl3pPr>
      <a:lvl4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ea typeface="MS PGothic" pitchFamily="34" charset="-128"/>
        </a:defRPr>
      </a:lvl4pPr>
      <a:lvl5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ea typeface="MS PGothic" pitchFamily="34" charset="-128"/>
        </a:defRPr>
      </a:lvl5pPr>
      <a:lvl6pPr marL="432054" algn="ctr" defTabSz="2952369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6pPr>
      <a:lvl7pPr marL="864108" algn="ctr" defTabSz="2952369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7pPr>
      <a:lvl8pPr marL="1296162" algn="ctr" defTabSz="2952369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8pPr>
      <a:lvl9pPr marL="1728216" algn="ctr" defTabSz="2952369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9pPr>
    </p:titleStyle>
    <p:bodyStyle>
      <a:lvl1pPr marL="1106488" indent="-1106488" algn="l" defTabSz="2951163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2398713" indent="-922338" algn="l" defTabSz="2951163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  <a:ea typeface="MS PGothic" pitchFamily="34" charset="-128"/>
        </a:defRPr>
      </a:lvl2pPr>
      <a:lvl3pPr marL="3689350" indent="-736600" algn="l" defTabSz="2951163" rtl="0" eaLnBrk="0" fontAlgn="base" hangingPunct="0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  <a:ea typeface="MS PGothic" pitchFamily="34" charset="-128"/>
        </a:defRPr>
      </a:lvl3pPr>
      <a:lvl4pPr marL="5165725" indent="-736600" algn="l" defTabSz="2951163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  <a:ea typeface="MS PGothic" pitchFamily="34" charset="-128"/>
        </a:defRPr>
      </a:lvl4pPr>
      <a:lvl5pPr marL="6642100" indent="-736600" algn="l" defTabSz="2951163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  <a:ea typeface="MS PGothic" pitchFamily="34" charset="-128"/>
        </a:defRPr>
      </a:lvl5pPr>
      <a:lvl6pPr marL="7074884" indent="-738092" algn="l" defTabSz="2952369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7506938" indent="-738092" algn="l" defTabSz="2952369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7938992" indent="-738092" algn="l" defTabSz="2952369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8371046" indent="-738092" algn="l" defTabSz="2952369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3375" y="3267075"/>
            <a:ext cx="18180050" cy="2511425"/>
          </a:xfrm>
        </p:spPr>
        <p:txBody>
          <a:bodyPr/>
          <a:lstStyle/>
          <a:p>
            <a:r>
              <a:rPr lang="en-US" altLang="zh-CN" sz="5400" b="1" dirty="0" smtClean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Title here (Calibri 54 Bold)</a:t>
            </a:r>
            <a:br>
              <a:rPr lang="en-US" altLang="zh-CN" sz="5400" b="1" dirty="0" smtClean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rPr>
            </a:br>
            <a:endParaRPr lang="en-GB" altLang="zh-CN" sz="5400" b="1" dirty="0" smtClean="0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sp>
        <p:nvSpPr>
          <p:cNvPr id="2053" name="Rectangle 12"/>
          <p:cNvSpPr>
            <a:spLocks noChangeArrowheads="1"/>
          </p:cNvSpPr>
          <p:nvPr/>
        </p:nvSpPr>
        <p:spPr bwMode="auto">
          <a:xfrm>
            <a:off x="900113" y="4849813"/>
            <a:ext cx="19658012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95214" tIns="147606" rIns="295214" bIns="147606" anchor="ctr"/>
          <a:lstStyle>
            <a:lvl1pPr defTabSz="2951163"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2951163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2951163">
              <a:spcBef>
                <a:spcPct val="20000"/>
              </a:spcBef>
              <a:buChar char="•"/>
              <a:defRPr sz="7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2951163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2951163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zh-CN" sz="3600" b="1" dirty="0">
                <a:latin typeface="Calibri" panose="020F0502020204030204" pitchFamily="34" charset="0"/>
                <a:ea typeface="SimSun" panose="02010600030101010101" pitchFamily="2" charset="-122"/>
              </a:rPr>
              <a:t>Author 1,  Author 2,  … (Calibri 36 Bold)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GB" altLang="zh-CN" sz="2800" b="1" dirty="0"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i="1" dirty="0">
                <a:latin typeface="Calibri" panose="020F0502020204030204" pitchFamily="34" charset="0"/>
              </a:rPr>
              <a:t>Affiliation 1, Affiliation 2, … (Calibri 32 Italic)</a:t>
            </a:r>
          </a:p>
        </p:txBody>
      </p:sp>
      <p:sp>
        <p:nvSpPr>
          <p:cNvPr id="2054" name="Text Box 109"/>
          <p:cNvSpPr txBox="1">
            <a:spLocks noChangeArrowheads="1"/>
          </p:cNvSpPr>
          <p:nvPr/>
        </p:nvSpPr>
        <p:spPr bwMode="auto">
          <a:xfrm>
            <a:off x="719138" y="29430663"/>
            <a:ext cx="19912012" cy="554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1170" tIns="30585" rIns="61170" bIns="30585">
            <a:spAutoFit/>
          </a:bodyPr>
          <a:lstStyle>
            <a:lvl1pPr defTabSz="611188">
              <a:tabLst>
                <a:tab pos="8686800" algn="l"/>
              </a:tabLs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611188">
              <a:tabLst>
                <a:tab pos="8686800" algn="l"/>
              </a:tabLs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611188">
              <a:tabLst>
                <a:tab pos="8686800" algn="l"/>
              </a:tabLs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611188">
              <a:tabLst>
                <a:tab pos="8686800" algn="l"/>
              </a:tabLs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611188">
              <a:tabLst>
                <a:tab pos="8686800" algn="l"/>
              </a:tabLs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611188" eaLnBrk="0" fontAlgn="base" hangingPunct="0">
              <a:spcBef>
                <a:spcPct val="0"/>
              </a:spcBef>
              <a:spcAft>
                <a:spcPct val="0"/>
              </a:spcAft>
              <a:tabLst>
                <a:tab pos="8686800" algn="l"/>
              </a:tabLs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611188" eaLnBrk="0" fontAlgn="base" hangingPunct="0">
              <a:spcBef>
                <a:spcPct val="0"/>
              </a:spcBef>
              <a:spcAft>
                <a:spcPct val="0"/>
              </a:spcAft>
              <a:tabLst>
                <a:tab pos="8686800" algn="l"/>
              </a:tabLs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611188" eaLnBrk="0" fontAlgn="base" hangingPunct="0">
              <a:spcBef>
                <a:spcPct val="0"/>
              </a:spcBef>
              <a:spcAft>
                <a:spcPct val="0"/>
              </a:spcAft>
              <a:tabLst>
                <a:tab pos="8686800" algn="l"/>
              </a:tabLs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611188" eaLnBrk="0" fontAlgn="base" hangingPunct="0">
              <a:spcBef>
                <a:spcPct val="0"/>
              </a:spcBef>
              <a:spcAft>
                <a:spcPct val="0"/>
              </a:spcAft>
              <a:tabLst>
                <a:tab pos="8686800" algn="l"/>
              </a:tabLs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GB" altLang="zh-CN" sz="32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Submission ID</a:t>
            </a:r>
            <a:r>
              <a:rPr lang="en-GB" altLang="zh-CN" sz="3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:    	</a:t>
            </a:r>
            <a:r>
              <a:rPr lang="en-GB" altLang="zh-CN" sz="32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Corresponding Author’s</a:t>
            </a:r>
            <a:r>
              <a:rPr lang="en-GB" altLang="zh-CN" sz="32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GB" altLang="zh-CN" sz="3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email: </a:t>
            </a:r>
          </a:p>
        </p:txBody>
      </p:sp>
      <p:grpSp>
        <p:nvGrpSpPr>
          <p:cNvPr id="2055" name="Group 427"/>
          <p:cNvGrpSpPr>
            <a:grpSpLocks/>
          </p:cNvGrpSpPr>
          <p:nvPr/>
        </p:nvGrpSpPr>
        <p:grpSpPr bwMode="auto">
          <a:xfrm>
            <a:off x="419100" y="6427788"/>
            <a:ext cx="20404138" cy="22032912"/>
            <a:chOff x="327" y="4032"/>
            <a:chExt cx="13601" cy="14928"/>
          </a:xfrm>
        </p:grpSpPr>
        <p:sp>
          <p:nvSpPr>
            <p:cNvPr id="2061" name="Rectangle 386"/>
            <p:cNvSpPr>
              <a:spLocks noChangeArrowheads="1"/>
            </p:cNvSpPr>
            <p:nvPr/>
          </p:nvSpPr>
          <p:spPr bwMode="auto">
            <a:xfrm>
              <a:off x="327" y="4032"/>
              <a:ext cx="13601" cy="4656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zh-CN">
                <a:latin typeface="Calibri" panose="020F050202020403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062" name="Rectangle 391"/>
            <p:cNvSpPr>
              <a:spLocks noChangeArrowheads="1"/>
            </p:cNvSpPr>
            <p:nvPr/>
          </p:nvSpPr>
          <p:spPr bwMode="auto">
            <a:xfrm>
              <a:off x="340" y="4032"/>
              <a:ext cx="6620" cy="7344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zh-CN">
                <a:latin typeface="Calibri" panose="020F050202020403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063" name="Rectangle 411"/>
            <p:cNvSpPr>
              <a:spLocks noChangeArrowheads="1"/>
            </p:cNvSpPr>
            <p:nvPr/>
          </p:nvSpPr>
          <p:spPr bwMode="auto">
            <a:xfrm>
              <a:off x="7301" y="4032"/>
              <a:ext cx="6615" cy="7344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zh-CN">
                <a:latin typeface="Calibri" panose="020F050202020403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064" name="Rectangle 414"/>
            <p:cNvSpPr>
              <a:spLocks noChangeArrowheads="1"/>
            </p:cNvSpPr>
            <p:nvPr/>
          </p:nvSpPr>
          <p:spPr bwMode="auto">
            <a:xfrm>
              <a:off x="333" y="11616"/>
              <a:ext cx="6648" cy="7343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zh-CN">
                <a:latin typeface="Calibri" panose="020F050202020403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065" name="Rectangle 415"/>
            <p:cNvSpPr>
              <a:spLocks noChangeArrowheads="1"/>
            </p:cNvSpPr>
            <p:nvPr/>
          </p:nvSpPr>
          <p:spPr bwMode="auto">
            <a:xfrm>
              <a:off x="7315" y="11616"/>
              <a:ext cx="6608" cy="7343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zh-CN">
                <a:latin typeface="Calibri" panose="020F050202020403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066" name="Rectangle 425"/>
            <p:cNvSpPr>
              <a:spLocks noChangeArrowheads="1"/>
            </p:cNvSpPr>
            <p:nvPr/>
          </p:nvSpPr>
          <p:spPr bwMode="auto">
            <a:xfrm>
              <a:off x="327" y="9168"/>
              <a:ext cx="13601" cy="4656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zh-CN">
                <a:latin typeface="Calibri" panose="020F050202020403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067" name="Rectangle 426"/>
            <p:cNvSpPr>
              <a:spLocks noChangeArrowheads="1"/>
            </p:cNvSpPr>
            <p:nvPr/>
          </p:nvSpPr>
          <p:spPr bwMode="auto">
            <a:xfrm>
              <a:off x="327" y="14304"/>
              <a:ext cx="13601" cy="4656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zh-CN">
                <a:latin typeface="Calibri" panose="020F0502020204030204" pitchFamily="34" charset="0"/>
                <a:ea typeface="SimSun" panose="02010600030101010101" pitchFamily="2" charset="-122"/>
              </a:endParaRPr>
            </a:p>
          </p:txBody>
        </p:sp>
      </p:grpSp>
      <p:sp>
        <p:nvSpPr>
          <p:cNvPr id="2056" name="Text Box 485"/>
          <p:cNvSpPr txBox="1">
            <a:spLocks noChangeArrowheads="1"/>
          </p:cNvSpPr>
          <p:nvPr/>
        </p:nvSpPr>
        <p:spPr bwMode="auto">
          <a:xfrm>
            <a:off x="10869613" y="6000750"/>
            <a:ext cx="992028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11" tIns="43205" rIns="86411" bIns="43205">
            <a:spAutoFit/>
          </a:bodyPr>
          <a:lstStyle>
            <a:lvl1pPr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zh-CN" sz="3000" b="1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endParaRPr lang="fa-IR" altLang="en-US" sz="3200" b="1">
              <a:latin typeface="Calibri" panose="020F0502020204030204" pitchFamily="34" charset="0"/>
            </a:endParaRPr>
          </a:p>
        </p:txBody>
      </p:sp>
      <p:sp>
        <p:nvSpPr>
          <p:cNvPr id="4105" name="Text Box 7273"/>
          <p:cNvSpPr txBox="1">
            <a:spLocks noChangeArrowheads="1"/>
          </p:cNvSpPr>
          <p:nvPr/>
        </p:nvSpPr>
        <p:spPr bwMode="auto">
          <a:xfrm>
            <a:off x="755650" y="6643688"/>
            <a:ext cx="9505950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411" tIns="43205" rIns="86411" bIns="43205">
            <a:spAutoFit/>
          </a:bodyPr>
          <a:lstStyle/>
          <a:p>
            <a:pPr marL="742950" indent="-742950">
              <a:spcBef>
                <a:spcPts val="563"/>
              </a:spcBef>
              <a:spcAft>
                <a:spcPts val="1138"/>
              </a:spcAft>
              <a:buFontTx/>
              <a:buAutoNum type="arabicPeriod"/>
              <a:defRPr/>
            </a:pPr>
            <a:r>
              <a:rPr lang="en-GB" altLang="zh-CN" sz="3600" b="1" dirty="0">
                <a:latin typeface="Calibri" pitchFamily="34" charset="0"/>
                <a:ea typeface="SimSun" pitchFamily="2" charset="-122"/>
              </a:rPr>
              <a:t>Introduction (Calibri 36 Bold for Headers)</a:t>
            </a:r>
          </a:p>
          <a:p>
            <a:pPr marL="742950" indent="-742950">
              <a:spcBef>
                <a:spcPts val="563"/>
              </a:spcBef>
              <a:spcAft>
                <a:spcPts val="1138"/>
              </a:spcAft>
              <a:defRPr/>
            </a:pPr>
            <a:r>
              <a:rPr lang="en-US" altLang="en-US" sz="3000" dirty="0">
                <a:latin typeface="Calibri" pitchFamily="34" charset="0"/>
              </a:rPr>
              <a:t>Body Text Calibri 30 Regular</a:t>
            </a:r>
            <a:endParaRPr lang="en-GB" altLang="zh-CN" sz="3000" b="1" dirty="0">
              <a:latin typeface="Calibri" pitchFamily="34" charset="0"/>
              <a:ea typeface="SimSun" pitchFamily="2" charset="-122"/>
            </a:endParaRPr>
          </a:p>
          <a:p>
            <a:pPr>
              <a:spcAft>
                <a:spcPts val="1138"/>
              </a:spcAft>
              <a:defRPr/>
            </a:pPr>
            <a:endParaRPr lang="en-US" altLang="en-US" dirty="0"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6613" y="360363"/>
            <a:ext cx="13176250" cy="259045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ts val="6480"/>
              </a:lnSpc>
              <a:defRPr/>
            </a:pP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The 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9</a:t>
            </a:r>
            <a:r>
              <a:rPr lang="en-US" sz="4800" b="1" baseline="300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th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RSI International Conference on</a:t>
            </a:r>
          </a:p>
          <a:p>
            <a:pPr algn="ctr">
              <a:lnSpc>
                <a:spcPts val="6480"/>
              </a:lnSpc>
              <a:defRPr/>
            </a:pP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Robotics and Mechatronics (</a:t>
            </a: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ICRoM 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2021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)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0B479D"/>
                </a:solidFill>
                <a:latin typeface="Cabin" pitchFamily="2" charset="0"/>
                <a:ea typeface="Segoe UI Black" panose="020B0A02040204020203" pitchFamily="34" charset="0"/>
                <a:cs typeface="Segoe UI Black" panose="020B0A02040204020203" pitchFamily="34" charset="0"/>
              </a:rPr>
              <a:t>17-19 November 2021, </a:t>
            </a:r>
            <a:r>
              <a:rPr lang="en-US" sz="3600" b="1" dirty="0" err="1" smtClean="0">
                <a:solidFill>
                  <a:srgbClr val="0B479D"/>
                </a:solidFill>
                <a:latin typeface="Cabin" pitchFamily="2" charset="0"/>
                <a:ea typeface="Segoe UI Black" panose="020B0A02040204020203" pitchFamily="34" charset="0"/>
                <a:cs typeface="Segoe UI Black" panose="020B0A02040204020203" pitchFamily="34" charset="0"/>
              </a:rPr>
              <a:t>Amirkabir</a:t>
            </a:r>
            <a:r>
              <a:rPr lang="en-US" sz="3600" b="1" dirty="0" smtClean="0">
                <a:solidFill>
                  <a:srgbClr val="0B479D"/>
                </a:solidFill>
                <a:latin typeface="Cabin" pitchFamily="2" charset="0"/>
                <a:ea typeface="Segoe UI Black" panose="020B0A02040204020203" pitchFamily="34" charset="0"/>
                <a:cs typeface="Segoe UI Black" panose="020B0A02040204020203" pitchFamily="34" charset="0"/>
              </a:rPr>
              <a:t> University of Technology.</a:t>
            </a:r>
            <a:endParaRPr lang="en-US" sz="3600" b="1" dirty="0">
              <a:solidFill>
                <a:srgbClr val="0B479D"/>
              </a:solidFill>
              <a:latin typeface="Cabin" pitchFamily="2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pic>
        <p:nvPicPr>
          <p:cNvPr id="21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FF0F0"/>
              </a:clrFrom>
              <a:clrTo>
                <a:srgbClr val="EF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4300" y="161925"/>
            <a:ext cx="2754313" cy="275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Group 21"/>
          <p:cNvGrpSpPr/>
          <p:nvPr/>
        </p:nvGrpSpPr>
        <p:grpSpPr>
          <a:xfrm>
            <a:off x="738187" y="597108"/>
            <a:ext cx="4194573" cy="1771442"/>
            <a:chOff x="1067510" y="1990184"/>
            <a:chExt cx="1705515" cy="709372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24"/>
            <a:stretch/>
          </p:blipFill>
          <p:spPr>
            <a:xfrm>
              <a:off x="1067510" y="2042141"/>
              <a:ext cx="1705515" cy="587152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2573062" y="1990184"/>
              <a:ext cx="175199" cy="709372"/>
            </a:xfrm>
            <a:prstGeom prst="rect">
              <a:avLst/>
            </a:prstGeom>
            <a:noFill/>
          </p:spPr>
          <p:txBody>
            <a:bodyPr vert="vert" wrap="square" lIns="0" tIns="0" rIns="0" bIns="0" rtlCol="1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2 0 2 1</a:t>
              </a:r>
              <a:endParaRPr lang="fa-IR" sz="2800" b="1" dirty="0">
                <a:solidFill>
                  <a:schemeClr val="bg1"/>
                </a:solidFill>
                <a:latin typeface="Gadugi" panose="020B0502040204020203" pitchFamily="34" charset="0"/>
                <a:ea typeface="Gadugi" panose="020B0502040204020203" pitchFamily="34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1088675" y="2647599"/>
              <a:ext cx="1655647" cy="0"/>
            </a:xfrm>
            <a:prstGeom prst="line">
              <a:avLst/>
            </a:prstGeom>
            <a:ln>
              <a:solidFill>
                <a:srgbClr val="0B479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3539</TotalTime>
  <Words>81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MS PGothic</vt:lpstr>
      <vt:lpstr>SimSun</vt:lpstr>
      <vt:lpstr>Arial</vt:lpstr>
      <vt:lpstr>Cabin</vt:lpstr>
      <vt:lpstr>Calibri</vt:lpstr>
      <vt:lpstr>Cambria</vt:lpstr>
      <vt:lpstr>Gadugi</vt:lpstr>
      <vt:lpstr>新細明體</vt:lpstr>
      <vt:lpstr>新細明體</vt:lpstr>
      <vt:lpstr>Segoe UI Black</vt:lpstr>
      <vt:lpstr>Times New Roman</vt:lpstr>
      <vt:lpstr>Default Design</vt:lpstr>
      <vt:lpstr>Title here (Calibri 54 Bold) </vt:lpstr>
    </vt:vector>
  </TitlesOfParts>
  <Company>IMMPETUS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Yasaman</dc:creator>
  <cp:lastModifiedBy>Hamid D. Taghirad</cp:lastModifiedBy>
  <cp:revision>157</cp:revision>
  <cp:lastPrinted>2000-05-22T15:29:58Z</cp:lastPrinted>
  <dcterms:created xsi:type="dcterms:W3CDTF">2000-03-21T10:33:07Z</dcterms:created>
  <dcterms:modified xsi:type="dcterms:W3CDTF">2021-10-22T16:00:21Z</dcterms:modified>
</cp:coreProperties>
</file>